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</p:sldIdLst>
  <p:sldSz cx="12192000" cy="6858000"/>
  <p:notesSz cx="6858000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526079-F10F-E0BF-33A9-C0A8A47EF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FF3D89D-7C0B-4777-46C6-56466F7D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02F1C-0451-B2A4-F23E-3BB58CE33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2A6-9675-4A11-88C8-9B0634F08C21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AA1066-342B-516F-9BA4-2450767A2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7367EF-95ED-A5F0-07CF-815F1148C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BD37-C101-443D-A84C-BB7CDB90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48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3F9111-26E4-87EB-F443-832D721B4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AD0805-9829-EB42-C30A-F63F14596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F6CF1A-7178-7585-C3AC-B74A889CE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2A6-9675-4A11-88C8-9B0634F08C21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2FDF54-C4BB-CBAB-036F-54918997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9155C1-3FF1-D5DC-39A2-87EA1AAEC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BD37-C101-443D-A84C-BB7CDB90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35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1759CEC-B4A9-C758-AAAB-CF4BA62AE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7856461-4B2F-C9DF-CEB0-47D72907E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A09DB3-CAB9-051F-CB42-9D88153F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2A6-9675-4A11-88C8-9B0634F08C21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2217E0-510A-7AC0-72D3-BE35D0E65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3A595B-468E-441E-D525-CBE755751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BD37-C101-443D-A84C-BB7CDB90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51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A83BE1-DE83-B66F-C058-86A7BC89A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087E5F-CB86-61C4-1B3E-F512630C5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8F942C-B012-78A3-FE50-A3A4F20FC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2A6-9675-4A11-88C8-9B0634F08C21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41B345-ABE3-5C0B-7E82-E995B9A4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0A1899-7649-B107-D4FB-7DEA8436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BD37-C101-443D-A84C-BB7CDB90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65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A57508-614E-7E15-7DFD-D7C2F7FA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CB6D80-01D5-FEA7-A968-7C8459BCC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8CB6E5-0CFD-9C70-221F-6B121D7C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2A6-9675-4A11-88C8-9B0634F08C21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FE631-696C-505A-88A7-E2472ECD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1E392B-A3FD-E67D-5666-FE49A5925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BD37-C101-443D-A84C-BB7CDB90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31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6FB8EF-8837-A3B9-C58B-E3311865B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06EA8E-E5E5-4843-33A1-9A1F67928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CA5EFF-7830-3CD4-24D0-DD8898874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EC6E52-700B-FC7C-CF9C-35C90CA0F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2A6-9675-4A11-88C8-9B0634F08C21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0A478B-D74E-FACF-98A8-FF3BE609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BB4721-AFA7-47A7-51EF-EE230E421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BD37-C101-443D-A84C-BB7CDB90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61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2FBE0-8F27-FCA3-9C64-37B42519C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695F0E-FC64-2C0D-D87A-005560633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5E080F-E1F0-A689-71A2-9AD464CA3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679A262-F634-1D5E-53E3-CE9E2ED1B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1F72897-0B12-7556-53CA-093BB89CA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0B31B89-E9BC-3BE8-7FC3-2DED5C887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2A6-9675-4A11-88C8-9B0634F08C21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F24603-3228-7A72-BA70-C93B79AA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A089370-1E2B-D0AD-311E-299294158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BD37-C101-443D-A84C-BB7CDB90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34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F40C15-21B4-6C5C-2251-ACBC43240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BE3AB4-57B7-7297-D854-6D7D0813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2A6-9675-4A11-88C8-9B0634F08C21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47D278-25B9-0440-7F80-EC1C99BA6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C3891A-54D0-662E-36DF-20253C38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BD37-C101-443D-A84C-BB7CDB90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56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97C2C35-4D0D-2D06-6633-079C20AEA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2A6-9675-4A11-88C8-9B0634F08C21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EA0C167-DDBD-56B9-F981-8D3DE7D7A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EDC96A-4F0C-0FB4-FB5A-83FF48BEF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BD37-C101-443D-A84C-BB7CDB90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7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7BD688-3211-4F3E-4C9A-29D3B17B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730335-373C-02B8-BFD5-4DBD4DAA7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C9DFCF-8B6F-8A46-B6F5-13BDFD559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772D92-793A-DFF2-41DF-070B9F27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2A6-9675-4A11-88C8-9B0634F08C21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47F11D-8326-611E-73DD-C36570363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B682CF-B6C1-9B45-9E2A-C6081BAA8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BD37-C101-443D-A84C-BB7CDB90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12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C4DDA-D5CB-7B09-0FCA-FCFC340D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CDAF457-38D5-F294-B32C-F61905396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2D37E8-C6A8-B7CB-2122-B8A355F6C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3C0D43-31E6-D71E-29A1-F418789D7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2A6-9675-4A11-88C8-9B0634F08C21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20DABA-66B0-2342-404A-0F44884C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91B66A-E5A5-3FF6-868B-84DEB3A1B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BD37-C101-443D-A84C-BB7CDB90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32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5C6CC15-BB03-88D1-378D-164C28D5D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5CE1A0-B3BF-FD5E-DC06-E1F9A82F9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8AD1B3-2699-2278-5B99-E0943B6836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132A6-9675-4A11-88C8-9B0634F08C21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B1C21E-4E94-B448-9C31-C9DACD4D6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F50983-7BF3-A0F5-9C59-FA628D3DE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7BD37-C101-443D-A84C-BB7CDB90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88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325318-4327-2D90-5B69-785698F62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0618"/>
            <a:ext cx="9144000" cy="91916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ＤＸ推進の取り組みについて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901D34E-E516-314A-8ACD-069C5D888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7350" y="4644002"/>
            <a:ext cx="9144000" cy="617537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株式会社中央物産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6B118A5-5150-764C-037F-5C0628D1A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300" y="2589439"/>
            <a:ext cx="2819400" cy="205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53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B20FF2-0752-33AF-EAFA-A5620BF1C2F6}"/>
              </a:ext>
            </a:extLst>
          </p:cNvPr>
          <p:cNvSpPr txBox="1"/>
          <p:nvPr/>
        </p:nvSpPr>
        <p:spPr>
          <a:xfrm>
            <a:off x="2114550" y="1095375"/>
            <a:ext cx="96583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会社方針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0" i="0" dirty="0">
                <a:solidFill>
                  <a:srgbClr val="444444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１．お客様に満足いただける製品の提供</a:t>
            </a:r>
            <a:b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２．信用と和と進取の精神を重んじた経営の実践</a:t>
            </a:r>
            <a:b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３．企業の社会的責任の全う</a:t>
            </a:r>
            <a:endParaRPr lang="en-US" altLang="ja-JP" sz="2400" b="0" i="0" dirty="0">
              <a:solidFill>
                <a:srgbClr val="444444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ＤＸ推進の取り組み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１．ＤＸ推進による経営効率化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全社的な業務の最適化と顧客サービス向上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２．ＤＸ推進のためのデジタル人材の育成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積極的なＩＴ技術の活用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３．ＤＸ推進による事業環境変化への対応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新たなビジネスモデルの創出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011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F192ECBB-1B2F-94AB-4535-6221597C728E}"/>
              </a:ext>
            </a:extLst>
          </p:cNvPr>
          <p:cNvSpPr/>
          <p:nvPr/>
        </p:nvSpPr>
        <p:spPr>
          <a:xfrm>
            <a:off x="1912621" y="1515665"/>
            <a:ext cx="5374640" cy="3962400"/>
          </a:xfrm>
          <a:prstGeom prst="donut">
            <a:avLst>
              <a:gd name="adj" fmla="val 10128"/>
            </a:avLst>
          </a:prstGeom>
          <a:solidFill>
            <a:schemeClr val="accent4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17AF536-4943-8873-8CD7-AFDD6778A323}"/>
              </a:ext>
            </a:extLst>
          </p:cNvPr>
          <p:cNvSpPr/>
          <p:nvPr/>
        </p:nvSpPr>
        <p:spPr>
          <a:xfrm>
            <a:off x="3366454" y="2694543"/>
            <a:ext cx="2466975" cy="1533525"/>
          </a:xfrm>
          <a:prstGeom prst="ellipse">
            <a:avLst/>
          </a:prstGeom>
          <a:solidFill>
            <a:srgbClr val="92D05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データ</a:t>
            </a:r>
            <a:endParaRPr kumimoji="1" lang="en-US" altLang="ja-JP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活用</a:t>
            </a: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0989AA82-2297-4DA7-6724-A7848F96A8F6}"/>
              </a:ext>
            </a:extLst>
          </p:cNvPr>
          <p:cNvSpPr/>
          <p:nvPr/>
        </p:nvSpPr>
        <p:spPr>
          <a:xfrm>
            <a:off x="3251517" y="4553427"/>
            <a:ext cx="2466975" cy="15335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デジタル人材の育成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82799C36-EB93-B82C-497F-A147D788D710}"/>
              </a:ext>
            </a:extLst>
          </p:cNvPr>
          <p:cNvSpPr/>
          <p:nvPr/>
        </p:nvSpPr>
        <p:spPr>
          <a:xfrm>
            <a:off x="784542" y="2505075"/>
            <a:ext cx="2466975" cy="15335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新しい</a:t>
            </a:r>
            <a:endParaRPr lang="en-US" altLang="ja-JP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ビジネス</a:t>
            </a:r>
            <a:endParaRPr kumimoji="1" lang="en-US" altLang="ja-JP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モデルの</a:t>
            </a:r>
            <a:endParaRPr kumimoji="1" lang="en-US" altLang="ja-JP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創出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CD54B10D-ED98-895E-2DB5-54B3E06312C3}"/>
              </a:ext>
            </a:extLst>
          </p:cNvPr>
          <p:cNvSpPr/>
          <p:nvPr/>
        </p:nvSpPr>
        <p:spPr>
          <a:xfrm>
            <a:off x="5948368" y="2505075"/>
            <a:ext cx="2466975" cy="15335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ＩＴ技術</a:t>
            </a:r>
            <a:endParaRPr kumimoji="1" lang="en-US" altLang="ja-JP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活用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3BADAE33-1EA3-90D1-F912-47114CAC3C83}"/>
              </a:ext>
            </a:extLst>
          </p:cNvPr>
          <p:cNvSpPr/>
          <p:nvPr/>
        </p:nvSpPr>
        <p:spPr>
          <a:xfrm>
            <a:off x="3366454" y="771049"/>
            <a:ext cx="2466975" cy="15335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経営の</a:t>
            </a:r>
            <a:endParaRPr lang="en-US" altLang="ja-JP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効率化</a:t>
            </a:r>
            <a:endParaRPr kumimoji="1" lang="ja-JP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7CCA03C-B907-6FCE-ADBE-310D7B988780}"/>
              </a:ext>
            </a:extLst>
          </p:cNvPr>
          <p:cNvSpPr/>
          <p:nvPr/>
        </p:nvSpPr>
        <p:spPr>
          <a:xfrm>
            <a:off x="9834880" y="1084421"/>
            <a:ext cx="1921514" cy="14206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配管材事業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6A30CF2-A4F1-D967-5514-1A9D43F7A5D4}"/>
              </a:ext>
            </a:extLst>
          </p:cNvPr>
          <p:cNvSpPr/>
          <p:nvPr/>
        </p:nvSpPr>
        <p:spPr>
          <a:xfrm>
            <a:off x="9834880" y="2786538"/>
            <a:ext cx="1779274" cy="14206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化成品</a:t>
            </a:r>
            <a:r>
              <a:rPr kumimoji="1" lang="ja-JP" alt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EB87011E-09A1-2B21-00DC-291001977EA8}"/>
              </a:ext>
            </a:extLst>
          </p:cNvPr>
          <p:cNvSpPr/>
          <p:nvPr/>
        </p:nvSpPr>
        <p:spPr>
          <a:xfrm>
            <a:off x="9834880" y="4488655"/>
            <a:ext cx="1779274" cy="14206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新市場開発部</a:t>
            </a:r>
          </a:p>
        </p:txBody>
      </p:sp>
      <p:sp>
        <p:nvSpPr>
          <p:cNvPr id="11" name="乗算記号 10">
            <a:extLst>
              <a:ext uri="{FF2B5EF4-FFF2-40B4-BE49-F238E27FC236}">
                <a16:creationId xmlns:a16="http://schemas.microsoft.com/office/drawing/2014/main" id="{798E86F8-3351-993F-D559-004AB2C270B5}"/>
              </a:ext>
            </a:extLst>
          </p:cNvPr>
          <p:cNvSpPr/>
          <p:nvPr/>
        </p:nvSpPr>
        <p:spPr>
          <a:xfrm>
            <a:off x="8379140" y="2505075"/>
            <a:ext cx="1455740" cy="180498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FB6F98-BBDC-C1AA-FC9A-707801082FA6}"/>
              </a:ext>
            </a:extLst>
          </p:cNvPr>
          <p:cNvSpPr txBox="1"/>
          <p:nvPr/>
        </p:nvSpPr>
        <p:spPr>
          <a:xfrm>
            <a:off x="365760" y="265668"/>
            <a:ext cx="11109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ＤＸ（デジタルトランスフォーメーション）を推進してさらなる発展と社会貢献を実現します。</a:t>
            </a:r>
          </a:p>
        </p:txBody>
      </p:sp>
    </p:spTree>
    <p:extLst>
      <p:ext uri="{BB962C8B-B14F-4D97-AF65-F5344CB8AC3E}">
        <p14:creationId xmlns:p14="http://schemas.microsoft.com/office/powerpoint/2010/main" val="3849478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150</Words>
  <Application>Microsoft Office PowerPoint</Application>
  <PresentationFormat>ワイド画面</PresentationFormat>
  <Paragraphs>29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Office テーマ</vt:lpstr>
      <vt:lpstr>ＤＸ推進の取り組みについて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ＤＸ推進計画</dc:title>
  <dc:creator>itouminoru@cocoa.plala.or.jp</dc:creator>
  <cp:lastModifiedBy>itouminoru@cocoa.plala.or.jp</cp:lastModifiedBy>
  <cp:revision>5</cp:revision>
  <cp:lastPrinted>2022-07-08T05:43:28Z</cp:lastPrinted>
  <dcterms:created xsi:type="dcterms:W3CDTF">2022-07-04T08:21:51Z</dcterms:created>
  <dcterms:modified xsi:type="dcterms:W3CDTF">2022-07-08T05:47:22Z</dcterms:modified>
</cp:coreProperties>
</file>